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2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Guardian Production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49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549" y="200297"/>
            <a:ext cx="11834947" cy="6574971"/>
          </a:xfrm>
        </p:spPr>
        <p:txBody>
          <a:bodyPr/>
          <a:lstStyle/>
          <a:p>
            <a:r>
              <a:rPr lang="en-GB" dirty="0" smtClean="0"/>
              <a:t>The Guardian invested heavily in their offices at King Place; which opened in 2008.</a:t>
            </a:r>
          </a:p>
          <a:p>
            <a:r>
              <a:rPr lang="en-GB" dirty="0" smtClean="0"/>
              <a:t>The Guardian Print Centre is in Stratford.</a:t>
            </a:r>
          </a:p>
          <a:p>
            <a:r>
              <a:rPr lang="en-GB" dirty="0" smtClean="0"/>
              <a:t>Kings Place had 24 editing desks, and 7 recording studios for podcasts.</a:t>
            </a:r>
          </a:p>
          <a:p>
            <a:r>
              <a:rPr lang="en-GB" dirty="0" smtClean="0"/>
              <a:t>They were the first to produce webcasts, podcasts and blogs.</a:t>
            </a:r>
          </a:p>
          <a:p>
            <a:r>
              <a:rPr lang="en-GB" dirty="0" smtClean="0"/>
              <a:t>Overall, several hours of podcasts were produced per week.</a:t>
            </a:r>
          </a:p>
          <a:p>
            <a:r>
              <a:rPr lang="en-GB" dirty="0" smtClean="0"/>
              <a:t>The Guardian was the first British newspaper to produce web first stories.</a:t>
            </a:r>
          </a:p>
          <a:p>
            <a:r>
              <a:rPr lang="en-GB" dirty="0" smtClean="0"/>
              <a:t>The digital investment in order to create newspaper, was estimated at £20 million.</a:t>
            </a:r>
          </a:p>
          <a:p>
            <a:r>
              <a:rPr lang="en-GB" dirty="0" err="1" smtClean="0"/>
              <a:t>Wemedia</a:t>
            </a:r>
            <a:r>
              <a:rPr lang="en-GB" dirty="0" smtClean="0"/>
              <a:t> and UGC (user generated content) in the age of Web2 means that the audience are now prosumers (</a:t>
            </a:r>
            <a:r>
              <a:rPr lang="en-GB" dirty="0"/>
              <a:t>a person who consumes and produces </a:t>
            </a:r>
            <a:r>
              <a:rPr lang="en-GB" dirty="0" smtClean="0"/>
              <a:t>media).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665"/>
            <a:ext cx="4386127" cy="2557335"/>
          </a:xfrm>
          <a:prstGeom prst="rect">
            <a:avLst/>
          </a:prstGeom>
        </p:spPr>
      </p:pic>
      <p:pic>
        <p:nvPicPr>
          <p:cNvPr id="1026" name="Picture 2" descr="Image result for the guardian ne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509" y="4302905"/>
            <a:ext cx="4258491" cy="255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21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706" y="189283"/>
            <a:ext cx="11619911" cy="6585986"/>
          </a:xfrm>
        </p:spPr>
        <p:txBody>
          <a:bodyPr>
            <a:normAutofit/>
          </a:bodyPr>
          <a:lstStyle/>
          <a:p>
            <a:r>
              <a:rPr lang="en-GB" sz="1600" dirty="0" smtClean="0"/>
              <a:t>The quality of news produced by Guardian journalists had been examined in Nick Davies ‘Flat Earth News’.</a:t>
            </a:r>
          </a:p>
          <a:p>
            <a:r>
              <a:rPr lang="en-GB" sz="1600" dirty="0" smtClean="0"/>
              <a:t>60% of the quality print stories consisted wholly or mainly of wire copy and/or PR material.</a:t>
            </a:r>
          </a:p>
          <a:p>
            <a:r>
              <a:rPr lang="en-GB" sz="1600" dirty="0" smtClean="0"/>
              <a:t>The Guardian had the lowest percentage, but it was still more than 50%.</a:t>
            </a:r>
          </a:p>
          <a:p>
            <a:r>
              <a:rPr lang="en-GB" sz="1600" dirty="0" smtClean="0"/>
              <a:t>Newspapers are </a:t>
            </a:r>
            <a:r>
              <a:rPr lang="en-GB" sz="1600" dirty="0"/>
              <a:t>looking to limit costs of production. </a:t>
            </a:r>
          </a:p>
          <a:p>
            <a:r>
              <a:rPr lang="en-GB" sz="1600" dirty="0"/>
              <a:t>Guardian tried becoming user friendly by turning the format into the Berliner format in </a:t>
            </a:r>
            <a:r>
              <a:rPr lang="en-GB" sz="1600" dirty="0" smtClean="0"/>
              <a:t>2005.</a:t>
            </a:r>
            <a:endParaRPr lang="en-GB" sz="1600" dirty="0"/>
          </a:p>
          <a:p>
            <a:r>
              <a:rPr lang="en-GB" sz="1600" dirty="0"/>
              <a:t>Most newspaper cutting costs through redundancies – Guardian cut 250 workers and 100 of these were editors</a:t>
            </a:r>
            <a:r>
              <a:rPr lang="en-GB" sz="1600" dirty="0" smtClean="0"/>
              <a:t>.</a:t>
            </a:r>
            <a:endParaRPr lang="en-GB" sz="1600" dirty="0"/>
          </a:p>
          <a:p>
            <a:r>
              <a:rPr lang="en-GB" sz="1600" dirty="0"/>
              <a:t>Guardian recently reduced costs by </a:t>
            </a:r>
            <a:r>
              <a:rPr lang="en-GB" sz="1600" dirty="0" err="1" smtClean="0"/>
              <a:t>redcing</a:t>
            </a:r>
            <a:r>
              <a:rPr lang="en-GB" sz="1600" dirty="0" smtClean="0"/>
              <a:t> inserts in newspapers</a:t>
            </a:r>
          </a:p>
          <a:p>
            <a:r>
              <a:rPr lang="en-GB" sz="1600" dirty="0" smtClean="0"/>
              <a:t>Guardians </a:t>
            </a:r>
            <a:r>
              <a:rPr lang="en-GB" sz="1600" dirty="0"/>
              <a:t>main priority is their website which is reinforced by their web-first </a:t>
            </a:r>
            <a:r>
              <a:rPr lang="en-GB" sz="1600" dirty="0" smtClean="0"/>
              <a:t>policy.</a:t>
            </a:r>
            <a:endParaRPr lang="en-GB" sz="1600" dirty="0"/>
          </a:p>
          <a:p>
            <a:r>
              <a:rPr lang="en-GB" sz="1600" dirty="0"/>
              <a:t>They are an extremely popular digital news provider attracting </a:t>
            </a:r>
            <a:r>
              <a:rPr lang="en-GB" sz="1600" dirty="0" smtClean="0"/>
              <a:t>over 9 million unique daily browsers in 2016.</a:t>
            </a:r>
            <a:endParaRPr lang="en-GB" sz="1600" dirty="0" smtClean="0"/>
          </a:p>
          <a:p>
            <a:r>
              <a:rPr lang="en-GB" sz="1600" dirty="0"/>
              <a:t>Alan </a:t>
            </a:r>
            <a:r>
              <a:rPr lang="en-GB" sz="1600" dirty="0" err="1"/>
              <a:t>Rusbridger</a:t>
            </a:r>
            <a:r>
              <a:rPr lang="en-GB" sz="1600" dirty="0"/>
              <a:t> – ex editor of The Guardian – says that the future for newspapers is online but he also says that this movement is expensive.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5" t="33250" r="37942" b="22907"/>
          <a:stretch/>
        </p:blipFill>
        <p:spPr>
          <a:xfrm>
            <a:off x="8255726" y="3996999"/>
            <a:ext cx="3936274" cy="2861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72595" y="6447303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Alan </a:t>
            </a:r>
            <a:r>
              <a:rPr lang="en-GB" u="sng" dirty="0" err="1" smtClean="0"/>
              <a:t>Rusbridger</a:t>
            </a:r>
            <a:endParaRPr lang="en-GB" u="sng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662057" y="5523021"/>
            <a:ext cx="2499360" cy="9996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" y="4238625"/>
            <a:ext cx="26193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9" y="171866"/>
            <a:ext cx="11733122" cy="6481483"/>
          </a:xfrm>
        </p:spPr>
        <p:txBody>
          <a:bodyPr/>
          <a:lstStyle/>
          <a:p>
            <a:r>
              <a:rPr lang="en-GB" dirty="0"/>
              <a:t>Guardian are looking to cut costs further by going completely online.</a:t>
            </a:r>
          </a:p>
          <a:p>
            <a:r>
              <a:rPr lang="en-GB" dirty="0" smtClean="0"/>
              <a:t>The </a:t>
            </a:r>
            <a:r>
              <a:rPr lang="en-GB" dirty="0"/>
              <a:t>Guardian Media Group recently sold their regional newspapers to Trinity Mirror for £44.8m.</a:t>
            </a:r>
          </a:p>
          <a:p>
            <a:r>
              <a:rPr lang="en-GB" dirty="0"/>
              <a:t>Company reports say The Guardian Media Group are operating at a loss of £69m this year – July 2015 to July 2016.</a:t>
            </a:r>
          </a:p>
          <a:p>
            <a:r>
              <a:rPr lang="en-GB" dirty="0"/>
              <a:t>Circulation figures are down to 156,756 a day compared to the 1.66m of The Sun and the 1.51m of the Daily Mail</a:t>
            </a:r>
            <a:r>
              <a:rPr lang="en-GB" dirty="0" smtClean="0"/>
              <a:t>.</a:t>
            </a:r>
          </a:p>
          <a:p>
            <a:r>
              <a:rPr lang="en-GB" dirty="0"/>
              <a:t>Their website is designed to have a high level of multimedia content and to be interactive.</a:t>
            </a:r>
          </a:p>
          <a:p>
            <a:r>
              <a:rPr lang="en-GB" dirty="0"/>
              <a:t>On loading the site there are options for either the main digital site or the mobile version.</a:t>
            </a:r>
          </a:p>
          <a:p>
            <a:r>
              <a:rPr lang="en-GB" dirty="0"/>
              <a:t>It also has a breaking news section which is constantly updated.</a:t>
            </a:r>
          </a:p>
          <a:p>
            <a:r>
              <a:rPr lang="en-GB" dirty="0"/>
              <a:t>The Guardian website has an archive of previous issues allowing past news stories to be read.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931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</TotalTime>
  <Words>426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The Guardian Production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Guardian Production</dc:title>
  <dc:creator>S Savyell</dc:creator>
  <cp:lastModifiedBy>W O'brien</cp:lastModifiedBy>
  <cp:revision>16</cp:revision>
  <dcterms:created xsi:type="dcterms:W3CDTF">2017-03-13T11:39:17Z</dcterms:created>
  <dcterms:modified xsi:type="dcterms:W3CDTF">2017-03-23T13:05:21Z</dcterms:modified>
</cp:coreProperties>
</file>